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9" r:id="rId1"/>
  </p:sldMasterIdLst>
  <p:sldIdLst>
    <p:sldId id="256" r:id="rId2"/>
    <p:sldId id="261" r:id="rId3"/>
    <p:sldId id="262" r:id="rId4"/>
    <p:sldId id="268" r:id="rId5"/>
    <p:sldId id="263" r:id="rId6"/>
    <p:sldId id="269" r:id="rId7"/>
    <p:sldId id="264" r:id="rId8"/>
    <p:sldId id="271" r:id="rId9"/>
    <p:sldId id="265" r:id="rId10"/>
    <p:sldId id="270" r:id="rId11"/>
    <p:sldId id="266" r:id="rId12"/>
    <p:sldId id="272" r:id="rId13"/>
    <p:sldId id="267" r:id="rId14"/>
    <p:sldId id="273" r:id="rId15"/>
    <p:sldId id="257" r:id="rId16"/>
    <p:sldId id="258" r:id="rId17"/>
    <p:sldId id="259" r:id="rId18"/>
    <p:sldId id="26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55" d="100"/>
          <a:sy n="55" d="100"/>
        </p:scale>
        <p:origin x="-17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9/18/13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9/18/13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9/18/13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9/18/13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8F7A-7216-494F-83B1-F4CFFD1CD1B8}" type="datetimeFigureOut">
              <a:rPr lang="en-US" smtClean="0"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F18F7A-7216-494F-83B1-F4CFFD1CD1B8}" type="datetimeFigureOut">
              <a:rPr lang="en-US" smtClean="0"/>
              <a:t>9/18/13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954C0F-5D56-934E-99B7-3206E56DA7F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Adaptations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Science 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219200"/>
            <a:ext cx="7104951" cy="4332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Levels of Life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88"/>
            <a:ext cx="8229600" cy="5201412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Individual (One)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Population (group)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Community (different groups)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Ecosystem (all living &amp; non-living interacting)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Biome (large </a:t>
            </a:r>
            <a:r>
              <a:rPr lang="en-US" sz="3600" dirty="0" err="1" smtClean="0"/>
              <a:t>area,same</a:t>
            </a:r>
            <a:r>
              <a:rPr lang="en-US" sz="3600" dirty="0" smtClean="0"/>
              <a:t> weather)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known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524000"/>
            <a:ext cx="6842508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Levels of Life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88"/>
            <a:ext cx="8229600" cy="5201412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Individual (One)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Population (group)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Community (different groups)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Ecosystem (all living &amp; non-living interacting)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Biome (large </a:t>
            </a:r>
            <a:r>
              <a:rPr lang="en-US" sz="3600" dirty="0" err="1" smtClean="0"/>
              <a:t>area,same</a:t>
            </a:r>
            <a:r>
              <a:rPr lang="en-US" sz="3600" dirty="0" smtClean="0"/>
              <a:t> weather)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Biosphere (Earth)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known-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828800"/>
            <a:ext cx="7842250" cy="3921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Species</a:t>
            </a:r>
            <a:endParaRPr lang="en-US" sz="7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2209800"/>
          <a:ext cx="7239000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6000" dirty="0" smtClean="0"/>
                        <a:t>Species</a:t>
                      </a:r>
                      <a:endParaRPr lang="en-US" sz="60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 group of organisms that can successfully </a:t>
                      </a:r>
                      <a:r>
                        <a:rPr lang="en-US" sz="3200" u="sng" dirty="0" smtClean="0"/>
                        <a:t>reproduce </a:t>
                      </a:r>
                      <a:r>
                        <a:rPr lang="en-US" sz="3200" dirty="0" smtClean="0"/>
                        <a:t>amongst themselves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Unique, variety</a:t>
                      </a:r>
                      <a:endParaRPr lang="en-US" sz="3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Red</a:t>
                      </a:r>
                      <a:r>
                        <a:rPr lang="en-US" sz="3600" baseline="0" dirty="0" smtClean="0"/>
                        <a:t> Maple</a:t>
                      </a:r>
                    </a:p>
                    <a:p>
                      <a:r>
                        <a:rPr lang="en-US" sz="3600" baseline="0" dirty="0" smtClean="0"/>
                        <a:t>Caribou</a:t>
                      </a:r>
                      <a:endParaRPr lang="en-US" sz="3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Habitat</a:t>
            </a:r>
            <a:endParaRPr lang="en-US" sz="7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2209800"/>
          <a:ext cx="7239000" cy="2804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6000" dirty="0" smtClean="0"/>
                        <a:t>Habitat</a:t>
                      </a:r>
                      <a:endParaRPr lang="en-US" sz="60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The</a:t>
                      </a:r>
                      <a:r>
                        <a:rPr lang="en-US" sz="3200" baseline="0" dirty="0" smtClean="0"/>
                        <a:t> location where an organism lives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Home, supplies needs (food)</a:t>
                      </a:r>
                      <a:endParaRPr lang="en-US" sz="3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Forest, pond, field, rock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Adaptations</a:t>
            </a:r>
            <a:endParaRPr lang="en-US" sz="7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2209800"/>
          <a:ext cx="7239000" cy="323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Adaptations</a:t>
                      </a:r>
                      <a:endParaRPr lang="en-US" sz="3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An</a:t>
                      </a:r>
                      <a:r>
                        <a:rPr lang="en-US" sz="3200" baseline="0" dirty="0" smtClean="0"/>
                        <a:t> inherited trait (born with) that helps with survival in a habitat</a:t>
                      </a:r>
                      <a:endParaRPr lang="en-US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survival</a:t>
                      </a:r>
                      <a:endParaRPr lang="en-US" sz="3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Hunt, nose, wings, build (beaver)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Levels of Life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88"/>
            <a:ext cx="8229600" cy="5201412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Individual (One)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Population (group)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Community (different groups)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Ecosystem (all living &amp; non-living interacting)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Biome (large </a:t>
            </a:r>
            <a:r>
              <a:rPr lang="en-US" sz="3600" dirty="0" err="1" smtClean="0"/>
              <a:t>area,same</a:t>
            </a:r>
            <a:r>
              <a:rPr lang="en-US" sz="3600" dirty="0" smtClean="0"/>
              <a:t> weather)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Biosphere (Earth)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Levels of Life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8880"/>
            <a:ext cx="8229600" cy="438912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6000" dirty="0" smtClean="0"/>
              <a:t>Names</a:t>
            </a:r>
          </a:p>
          <a:p>
            <a:pPr marL="514350" indent="-514350">
              <a:buNone/>
            </a:pPr>
            <a:endParaRPr lang="en-US" sz="4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6000" dirty="0" smtClean="0"/>
              <a:t>Order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Levels of Life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88"/>
            <a:ext cx="8229600" cy="5201412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Individual (One)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known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077912"/>
            <a:ext cx="6739284" cy="44846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Levels of Life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88"/>
            <a:ext cx="8229600" cy="5201412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Individual (One)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Population (group)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600200"/>
            <a:ext cx="7914820" cy="2770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Levels of Life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88"/>
            <a:ext cx="8229600" cy="5201412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Individual (One)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Population (group)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Community (different groups)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known-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63" y="3886200"/>
            <a:ext cx="3175000" cy="2565400"/>
          </a:xfrm>
          <a:prstGeom prst="rect">
            <a:avLst/>
          </a:prstGeom>
        </p:spPr>
      </p:pic>
      <p:pic>
        <p:nvPicPr>
          <p:cNvPr id="5" name="Picture 4" descr="Unknown-3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163" y="1123950"/>
            <a:ext cx="3289300" cy="2463800"/>
          </a:xfrm>
          <a:prstGeom prst="rect">
            <a:avLst/>
          </a:prstGeom>
        </p:spPr>
      </p:pic>
      <p:pic>
        <p:nvPicPr>
          <p:cNvPr id="7" name="Picture 6" descr="Unknown-4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4338" y="1035050"/>
            <a:ext cx="4116234" cy="2552700"/>
          </a:xfrm>
          <a:prstGeom prst="rect">
            <a:avLst/>
          </a:prstGeom>
        </p:spPr>
      </p:pic>
      <p:pic>
        <p:nvPicPr>
          <p:cNvPr id="8" name="Picture 7" descr="Unknown-5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4337" y="3886200"/>
            <a:ext cx="4116235" cy="256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Levels of Life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88"/>
            <a:ext cx="8229600" cy="5201412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Individual (One)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Population (group)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Community (different groups)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Ecosystem (all living &amp; non-living interacting)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32</TotalTime>
  <Words>245</Words>
  <Application>Microsoft Macintosh PowerPoint</Application>
  <PresentationFormat>On-screen Show (4:3)</PresentationFormat>
  <Paragraphs>56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Adaptations</vt:lpstr>
      <vt:lpstr>Levels of Life</vt:lpstr>
      <vt:lpstr>Levels of Life</vt:lpstr>
      <vt:lpstr>Slide 4</vt:lpstr>
      <vt:lpstr>Levels of Life</vt:lpstr>
      <vt:lpstr>Slide 6</vt:lpstr>
      <vt:lpstr>Levels of Life</vt:lpstr>
      <vt:lpstr>Slide 8</vt:lpstr>
      <vt:lpstr>Levels of Life</vt:lpstr>
      <vt:lpstr>Slide 10</vt:lpstr>
      <vt:lpstr>Levels of Life</vt:lpstr>
      <vt:lpstr>Slide 12</vt:lpstr>
      <vt:lpstr>Levels of Life</vt:lpstr>
      <vt:lpstr>Slide 14</vt:lpstr>
      <vt:lpstr>Species</vt:lpstr>
      <vt:lpstr>Habitat</vt:lpstr>
      <vt:lpstr>Adaptations</vt:lpstr>
      <vt:lpstr>Levels of Life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12</cp:revision>
  <dcterms:created xsi:type="dcterms:W3CDTF">2013-09-18T12:29:27Z</dcterms:created>
  <dcterms:modified xsi:type="dcterms:W3CDTF">2013-09-18T13:01:44Z</dcterms:modified>
</cp:coreProperties>
</file>